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6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E6C8-B476-91C6-7AE9-FA54ECBFD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C623EB-3087-FD3D-2BD9-4C154C092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795F0-45D6-182D-286E-CF83AE71F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E5C66-8917-5165-6930-24FC6CAF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4300F-BC93-7234-6047-C8BEAAFB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1871B-D6E7-4C35-A6C6-29400032CB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541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E47E-7C1F-EC6C-F9C2-EE7D7B462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46B3E-ACDD-DD1A-6187-A1E9FFFBF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30457-240B-4E7E-345F-A448AD4A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2DDF0-89F9-A622-B41A-7CBB064C6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998EF-1EF0-C559-F935-0E7F25C1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8F7D9-F48B-40D5-A044-EA228DB4B2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876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C30523-C6ED-3246-6CA5-6565DB96F0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F1DD7-9A52-752B-2894-A1105D148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E1C1C-370F-C0E4-F05B-B51AB3636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5DAFA-B3EB-0226-8373-0D0A38C33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21A63-03CE-E09D-E6C2-B0E8DCA0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29B7E-0708-4617-B142-9FB413405B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597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F7D7-A8FC-017A-7782-6198FDC95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F3B94-135B-3C98-8919-AE7FD1896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4A77F-AF0E-0A76-CACC-563CB7C7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A81F6-A6E9-8B25-B80C-7C22544DC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0B88F-8B20-E8A7-18E4-D5D80B4F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0AB9B-1B8D-4D3E-AF29-A627A24442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434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12C55-0289-1501-78C8-4D0E7170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26E39-D74D-C858-C561-8030529EA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4E6A-37F7-3A49-66B5-A9F44C82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78A8C-E392-3183-7152-0F8F59BF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FC33A-6450-5C73-AB6F-3DF45206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F61F7-53B9-466C-BBF7-F8FF6058A2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866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927A0-DC98-598A-4A32-F97507D5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3C913-915B-C407-A1D3-3FAE501D7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2998A-3979-148B-2ABA-31283E61F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7F148-C232-CFBE-CF77-7EC423C52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2D0CD-2018-4C04-D4CC-7EB8AFBB0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82BA9-F41B-672C-19DA-AB4F382C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9822A-692A-476B-803B-B010336E43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068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B12D8-0077-E6E1-2639-A0E8C5E1C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486A3-14BD-F1AB-37A5-2CEA82197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1F0FA-970C-3716-E6FE-110F50318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DDADB7-3B73-B89E-BE7F-AA29CCF35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10D0F-9328-FD13-F18B-CB8BA4B82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62DBE4-7738-76F7-4117-D760B8F50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F664E9-8EAF-9439-A0B2-68DD9DF9A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2CA988-66F1-C332-4F81-461E375F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2B824-31FD-45E4-8EB4-966CE41269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88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F9D7-119B-C8D2-5EB4-8C42886A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40DDC-60B3-CB91-3409-609FDB3E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319DD3-C283-0994-226C-E3427B455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F9F7D-BD18-3EE1-8C67-B8105421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660B5-CB1F-4824-88E0-96B52F81B7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627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98EB99-7734-D294-61AF-83D22CF13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5FA521-5282-2518-83EC-EADDCF2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395A4-C06F-7F60-1A22-F9ED72B4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83331-BD3D-4AD8-BBF6-72255A8A3D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497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E5A04-EE7E-3C27-1D87-D27CA9E4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F1533-B544-0B92-7B23-214630303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BA25B-04F2-3904-3EB2-FEF9FBCE2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21713-5510-98F6-A19A-A582F6EA1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6B6B4-AEF8-3944-9009-83A63D78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388FF-36A9-5B8F-6E5A-6CFA3ED8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4FE5B-24E1-4561-BF00-836E449E62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592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7BA0-0B86-B684-6809-72015AFBD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661567-84CD-D650-2D93-2F414C491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53555-B0FE-21EE-910C-13AA2A3B1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80A84-1AEB-6546-84E6-8ED82361F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8B76D-E87F-3388-1607-99095DE35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42650-866E-7EA5-4F30-354DFB5D0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0FDC0-C974-4BA6-A896-26B9C99A6A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890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67E770E-E0D0-1A3D-AF2E-3AF4AD95B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ACABC1F-E5C4-2A5D-0C3E-DCC272C24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6FE3D3A-59B7-93AB-62A2-E768E5F53C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A9F1A3B-DA14-5C94-3555-EB8EC95247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2DA21C9-FA9B-ED58-35B3-5D836855DD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6D668D-CC79-4298-920C-A14B92BC855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anzacday.org.au/history/ww1/images/ww1main.jpg" TargetMode="Externa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http://uk.geocities.com/ww2project2002/_borders/yourcountryneedsyou.jpg" TargetMode="External"/><Relationship Id="rId5" Type="http://schemas.openxmlformats.org/officeDocument/2006/relationships/image" Target="../media/image19.jpeg"/><Relationship Id="rId4" Type="http://schemas.openxmlformats.org/officeDocument/2006/relationships/image" Target="http://content.answers.com/main/content/wp/en-commons/thumb/d/df/300px-WW2_TitlePicture_For_Wikipedia_Article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http://imagecache2.allposters.com/images/pic/MMPH/263831~Queen-Elizabeth-II-Posters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http://www.jamescumminsbookseller.com/shakespeare.jpg" TargetMode="External"/><Relationship Id="rId13" Type="http://schemas.openxmlformats.org/officeDocument/2006/relationships/image" Target="../media/image13.png"/><Relationship Id="rId18" Type="http://schemas.openxmlformats.org/officeDocument/2006/relationships/image" Target="http://www.anzacday.org.au/history/ww1/images/ww1main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http://www.royaldoulton.com/website/media/images/product/pattern/LIMCOM/LIMCOM_16647_v1_m56577569830549020.jpg" TargetMode="External"/><Relationship Id="rId17" Type="http://schemas.openxmlformats.org/officeDocument/2006/relationships/image" Target="../media/image17.jpeg"/><Relationship Id="rId2" Type="http://schemas.openxmlformats.org/officeDocument/2006/relationships/image" Target="../media/image1.wmf"/><Relationship Id="rId16" Type="http://schemas.openxmlformats.org/officeDocument/2006/relationships/image" Target="http://www.weddingspastandpresent.co.uk/gal/data/media/12/scan0003.jpg" TargetMode="External"/><Relationship Id="rId20" Type="http://schemas.openxmlformats.org/officeDocument/2006/relationships/image" Target="http://uk.geocities.com/ww2project2002/_borders/yourcountryneedsyou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historyonthenet.com/shop/images/Posters/ap12.jpg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http://www.wilsonsalmanac.com/images2/sep2_great_fire4.jpg" TargetMode="External"/><Relationship Id="rId19" Type="http://schemas.openxmlformats.org/officeDocument/2006/relationships/image" Target="../media/image19.jpeg"/><Relationship Id="rId4" Type="http://schemas.openxmlformats.org/officeDocument/2006/relationships/image" Target="http://www.lookingglassreview.com/assets/images/Battle_of_Hastings_Double_Take.jpg" TargetMode="External"/><Relationship Id="rId9" Type="http://schemas.openxmlformats.org/officeDocument/2006/relationships/image" Target="../media/image9.jpeg"/><Relationship Id="rId14" Type="http://schemas.openxmlformats.org/officeDocument/2006/relationships/image" Target="http://www.primarysourcelearning.org/teach/lq/011/images/abolition3d.gi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ofteaching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bbc.co.uk/history/british/normans/images/1066_tapestry_harolds_coronation.jpg" TargetMode="External"/><Relationship Id="rId5" Type="http://schemas.openxmlformats.org/officeDocument/2006/relationships/image" Target="../media/image3.jpeg"/><Relationship Id="rId4" Type="http://schemas.openxmlformats.org/officeDocument/2006/relationships/image" Target="http://www.lookingglassreview.com/assets/images/Battle_of_Hastings_Double_Take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herra.ro/Pictures/Pic_Editura/Henry%20Gilbert%20-%20Robin%20Hood.jpg" TargetMode="External"/><Relationship Id="rId5" Type="http://schemas.openxmlformats.org/officeDocument/2006/relationships/image" Target="../media/image5.jpeg"/><Relationship Id="rId4" Type="http://schemas.openxmlformats.org/officeDocument/2006/relationships/image" Target="http://www.historyonthenet.com/shop/images/Posters/ap12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http://library.ucf.edu/images/rosen/columbus.jpg" TargetMode="External"/><Relationship Id="rId5" Type="http://schemas.openxmlformats.org/officeDocument/2006/relationships/image" Target="../media/image7.jpeg"/><Relationship Id="rId4" Type="http://schemas.openxmlformats.org/officeDocument/2006/relationships/image" Target="http://www.jamescumminsbookseller.com/shakespeare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wilsonsalmanac.com/images2/sep2_great_fire4.jpg" TargetMode="External"/><Relationship Id="rId5" Type="http://schemas.openxmlformats.org/officeDocument/2006/relationships/image" Target="../media/image9.jpeg"/><Relationship Id="rId4" Type="http://schemas.openxmlformats.org/officeDocument/2006/relationships/image" Target="http://www.anglik.net/guyfawkes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royaldoulton.com/website/media/images/product/pattern/LIMCOM/LIMCOM_16647_v1_m56577569830549020.jpg" TargetMode="External"/><Relationship Id="rId5" Type="http://schemas.openxmlformats.org/officeDocument/2006/relationships/image" Target="../media/image11.jpeg"/><Relationship Id="rId4" Type="http://schemas.openxmlformats.org/officeDocument/2006/relationships/image" Target="http://www.foundingdocs.gov.au/resources/picturealbum/i_nsw_72_1770_poster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primarysourcelearning.org/teach/lq/011/images/abolition3d.gif" TargetMode="External"/><Relationship Id="rId5" Type="http://schemas.openxmlformats.org/officeDocument/2006/relationships/image" Target="../media/image13.png"/><Relationship Id="rId4" Type="http://schemas.openxmlformats.org/officeDocument/2006/relationships/image" Target="http://userwww.sfsu.edu/~rhernand/slavery.g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fao.org/docrep/T0829E/T0829E00.GIF" TargetMode="External"/><Relationship Id="rId5" Type="http://schemas.openxmlformats.org/officeDocument/2006/relationships/image" Target="../media/image15.png"/><Relationship Id="rId4" Type="http://schemas.openxmlformats.org/officeDocument/2006/relationships/image" Target="http://www.weddingspastandpresent.co.uk/gal/data/media/12/scan000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90B24F75-2256-4288-1C70-0F4BD0EBB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GB" altLang="en-US" sz="6000">
                <a:effectLst>
                  <a:outerShdw blurRad="38100" dist="38100" dir="2700000" algn="tl">
                    <a:srgbClr val="FFFFFF"/>
                  </a:outerShdw>
                </a:effectLst>
                <a:latin typeface="Britannic Bold" panose="020B0903060703020204" pitchFamily="34" charset="0"/>
              </a:rPr>
              <a:t>British History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8A9C4821-7294-A16A-1B31-711EDC2A9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25538"/>
            <a:ext cx="511492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01F70A3E-D93A-5CDE-B61E-04B351062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25538"/>
            <a:ext cx="511492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WordArt 3">
            <a:extLst>
              <a:ext uri="{FF2B5EF4-FFF2-40B4-BE49-F238E27FC236}">
                <a16:creationId xmlns:a16="http://schemas.microsoft.com/office/drawing/2014/main" id="{BC8489EE-308F-D209-24F9-9EBA8788C4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4438" y="333375"/>
            <a:ext cx="4103687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itannic Bold" panose="020B0903060703020204" pitchFamily="34" charset="0"/>
              </a:rPr>
              <a:t>World Wars</a:t>
            </a:r>
          </a:p>
        </p:txBody>
      </p:sp>
      <p:sp>
        <p:nvSpPr>
          <p:cNvPr id="17412" name="WordArt 4">
            <a:extLst>
              <a:ext uri="{FF2B5EF4-FFF2-40B4-BE49-F238E27FC236}">
                <a16:creationId xmlns:a16="http://schemas.microsoft.com/office/drawing/2014/main" id="{2A05F8A8-31E7-7B9C-4445-850E03AF8E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48263" y="5734050"/>
            <a:ext cx="3562350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itannic Bold" panose="020B0903060703020204" pitchFamily="34" charset="0"/>
              </a:rPr>
              <a:t>1901 - 1945</a:t>
            </a:r>
          </a:p>
        </p:txBody>
      </p:sp>
      <p:grpSp>
        <p:nvGrpSpPr>
          <p:cNvPr id="17417" name="Group 9">
            <a:extLst>
              <a:ext uri="{FF2B5EF4-FFF2-40B4-BE49-F238E27FC236}">
                <a16:creationId xmlns:a16="http://schemas.microsoft.com/office/drawing/2014/main" id="{9A889D33-F2F9-8810-0C72-10C265610DA5}"/>
              </a:ext>
            </a:extLst>
          </p:cNvPr>
          <p:cNvGrpSpPr>
            <a:grpSpLocks/>
          </p:cNvGrpSpPr>
          <p:nvPr/>
        </p:nvGrpSpPr>
        <p:grpSpPr bwMode="auto">
          <a:xfrm>
            <a:off x="547688" y="1612900"/>
            <a:ext cx="3952875" cy="3760788"/>
            <a:chOff x="345" y="1016"/>
            <a:chExt cx="2490" cy="2369"/>
          </a:xfrm>
        </p:grpSpPr>
        <p:sp>
          <p:nvSpPr>
            <p:cNvPr id="17413" name="WordArt 5">
              <a:extLst>
                <a:ext uri="{FF2B5EF4-FFF2-40B4-BE49-F238E27FC236}">
                  <a16:creationId xmlns:a16="http://schemas.microsoft.com/office/drawing/2014/main" id="{68CAEE51-8410-69A9-8066-A9573EFA10C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755262">
              <a:off x="703" y="2886"/>
              <a:ext cx="2132" cy="4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The Titanic</a:t>
              </a:r>
            </a:p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1912</a:t>
              </a:r>
            </a:p>
          </p:txBody>
        </p:sp>
        <p:pic>
          <p:nvPicPr>
            <p:cNvPr id="17414" name="Picture 6">
              <a:extLst>
                <a:ext uri="{FF2B5EF4-FFF2-40B4-BE49-F238E27FC236}">
                  <a16:creationId xmlns:a16="http://schemas.microsoft.com/office/drawing/2014/main" id="{7D10B17E-9A39-31DA-B783-435700E3CF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79293">
              <a:off x="345" y="1016"/>
              <a:ext cx="2313" cy="1811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418" name="Group 10">
            <a:extLst>
              <a:ext uri="{FF2B5EF4-FFF2-40B4-BE49-F238E27FC236}">
                <a16:creationId xmlns:a16="http://schemas.microsoft.com/office/drawing/2014/main" id="{326FC918-8B94-444E-896D-3192A377E162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1412875"/>
            <a:ext cx="3744912" cy="3744913"/>
            <a:chOff x="3243" y="890"/>
            <a:chExt cx="2359" cy="2359"/>
          </a:xfrm>
        </p:grpSpPr>
        <p:pic>
          <p:nvPicPr>
            <p:cNvPr id="17415" name="Picture 7">
              <a:extLst>
                <a:ext uri="{FF2B5EF4-FFF2-40B4-BE49-F238E27FC236}">
                  <a16:creationId xmlns:a16="http://schemas.microsoft.com/office/drawing/2014/main" id="{93364C1A-5D3A-99B6-850E-DE0F48E5CC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8418">
              <a:off x="3288" y="890"/>
              <a:ext cx="2314" cy="181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6" name="WordArt 8">
              <a:extLst>
                <a:ext uri="{FF2B5EF4-FFF2-40B4-BE49-F238E27FC236}">
                  <a16:creationId xmlns:a16="http://schemas.microsoft.com/office/drawing/2014/main" id="{AAFF1332-7199-FB53-72FB-A6EE98FBD15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463651">
              <a:off x="3243" y="2750"/>
              <a:ext cx="2132" cy="4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World War I</a:t>
              </a:r>
            </a:p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1914-1918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E9EA6EDA-20C7-B5B2-24A9-1023E0695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25538"/>
            <a:ext cx="511492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WordArt 3">
            <a:extLst>
              <a:ext uri="{FF2B5EF4-FFF2-40B4-BE49-F238E27FC236}">
                <a16:creationId xmlns:a16="http://schemas.microsoft.com/office/drawing/2014/main" id="{EFF8CEAC-01D8-4B32-1CDA-CE851E47E4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4438" y="333375"/>
            <a:ext cx="4103687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itannic Bold" panose="020B0903060703020204" pitchFamily="34" charset="0"/>
              </a:rPr>
              <a:t>World Wars</a:t>
            </a:r>
          </a:p>
        </p:txBody>
      </p:sp>
      <p:sp>
        <p:nvSpPr>
          <p:cNvPr id="18436" name="WordArt 4">
            <a:extLst>
              <a:ext uri="{FF2B5EF4-FFF2-40B4-BE49-F238E27FC236}">
                <a16:creationId xmlns:a16="http://schemas.microsoft.com/office/drawing/2014/main" id="{BF667663-642E-099F-62B1-94DF6D183A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48263" y="5734050"/>
            <a:ext cx="3562350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itannic Bold" panose="020B0903060703020204" pitchFamily="34" charset="0"/>
              </a:rPr>
              <a:t>1901 - 1945</a:t>
            </a:r>
          </a:p>
        </p:txBody>
      </p:sp>
      <p:grpSp>
        <p:nvGrpSpPr>
          <p:cNvPr id="18441" name="Group 9">
            <a:extLst>
              <a:ext uri="{FF2B5EF4-FFF2-40B4-BE49-F238E27FC236}">
                <a16:creationId xmlns:a16="http://schemas.microsoft.com/office/drawing/2014/main" id="{0900D813-7AEC-E866-6EAE-130FAC02D7C2}"/>
              </a:ext>
            </a:extLst>
          </p:cNvPr>
          <p:cNvGrpSpPr>
            <a:grpSpLocks/>
          </p:cNvGrpSpPr>
          <p:nvPr/>
        </p:nvGrpSpPr>
        <p:grpSpPr bwMode="auto">
          <a:xfrm>
            <a:off x="760413" y="1266825"/>
            <a:ext cx="3157537" cy="4754563"/>
            <a:chOff x="479" y="798"/>
            <a:chExt cx="1989" cy="2995"/>
          </a:xfrm>
        </p:grpSpPr>
        <p:sp>
          <p:nvSpPr>
            <p:cNvPr id="18437" name="WordArt 5">
              <a:extLst>
                <a:ext uri="{FF2B5EF4-FFF2-40B4-BE49-F238E27FC236}">
                  <a16:creationId xmlns:a16="http://schemas.microsoft.com/office/drawing/2014/main" id="{5AE0F0E5-1E96-2E4C-3085-F9740DB7A5C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371028">
              <a:off x="567" y="3294"/>
              <a:ext cx="1901" cy="4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World War II</a:t>
              </a:r>
            </a:p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1939-1945</a:t>
              </a:r>
            </a:p>
          </p:txBody>
        </p:sp>
        <p:pic>
          <p:nvPicPr>
            <p:cNvPr id="18438" name="Picture 6">
              <a:extLst>
                <a:ext uri="{FF2B5EF4-FFF2-40B4-BE49-F238E27FC236}">
                  <a16:creationId xmlns:a16="http://schemas.microsoft.com/office/drawing/2014/main" id="{1C283369-E1A6-764F-7385-DB5D9B347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72439">
              <a:off x="479" y="798"/>
              <a:ext cx="1745" cy="245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442" name="Group 10">
            <a:extLst>
              <a:ext uri="{FF2B5EF4-FFF2-40B4-BE49-F238E27FC236}">
                <a16:creationId xmlns:a16="http://schemas.microsoft.com/office/drawing/2014/main" id="{1A57108C-33F4-2ABD-ADF6-7AAC29128AD1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1341438"/>
            <a:ext cx="3171825" cy="3959225"/>
            <a:chOff x="3016" y="845"/>
            <a:chExt cx="1998" cy="2494"/>
          </a:xfrm>
        </p:grpSpPr>
        <p:pic>
          <p:nvPicPr>
            <p:cNvPr id="18439" name="Picture 7">
              <a:extLst>
                <a:ext uri="{FF2B5EF4-FFF2-40B4-BE49-F238E27FC236}">
                  <a16:creationId xmlns:a16="http://schemas.microsoft.com/office/drawing/2014/main" id="{16973474-4D01-D3C3-3F77-2550A5EA4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549">
              <a:off x="3334" y="845"/>
              <a:ext cx="1680" cy="222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0" name="WordArt 8">
              <a:extLst>
                <a:ext uri="{FF2B5EF4-FFF2-40B4-BE49-F238E27FC236}">
                  <a16:creationId xmlns:a16="http://schemas.microsoft.com/office/drawing/2014/main" id="{EBB49089-07FD-CF16-4AD5-B71D1A7CFA4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418283">
              <a:off x="3016" y="3113"/>
              <a:ext cx="1901" cy="22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World War II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A989B67A-4D9F-501C-5D22-9EC5CB716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25538"/>
            <a:ext cx="511492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WordArt 3">
            <a:extLst>
              <a:ext uri="{FF2B5EF4-FFF2-40B4-BE49-F238E27FC236}">
                <a16:creationId xmlns:a16="http://schemas.microsoft.com/office/drawing/2014/main" id="{43A1C4C2-C6FF-26F2-4A06-CC0A6DD587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95513" y="333375"/>
            <a:ext cx="4968875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itannic Bold" panose="020B0903060703020204" pitchFamily="34" charset="0"/>
              </a:rPr>
              <a:t>Modern Britain</a:t>
            </a:r>
          </a:p>
        </p:txBody>
      </p:sp>
      <p:sp>
        <p:nvSpPr>
          <p:cNvPr id="19460" name="WordArt 4">
            <a:extLst>
              <a:ext uri="{FF2B5EF4-FFF2-40B4-BE49-F238E27FC236}">
                <a16:creationId xmlns:a16="http://schemas.microsoft.com/office/drawing/2014/main" id="{417A865A-9076-3E8A-7E7D-7E786CC238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48263" y="5734050"/>
            <a:ext cx="3562350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itannic Bold" panose="020B0903060703020204" pitchFamily="34" charset="0"/>
              </a:rPr>
              <a:t>1945 - 2007</a:t>
            </a:r>
          </a:p>
        </p:txBody>
      </p:sp>
      <p:grpSp>
        <p:nvGrpSpPr>
          <p:cNvPr id="19465" name="Group 9">
            <a:extLst>
              <a:ext uri="{FF2B5EF4-FFF2-40B4-BE49-F238E27FC236}">
                <a16:creationId xmlns:a16="http://schemas.microsoft.com/office/drawing/2014/main" id="{7C783D00-BCD9-F6BA-3DA0-24CE57B4C4C5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628775"/>
            <a:ext cx="3090862" cy="4321175"/>
            <a:chOff x="521" y="1026"/>
            <a:chExt cx="1947" cy="2722"/>
          </a:xfrm>
        </p:grpSpPr>
        <p:sp>
          <p:nvSpPr>
            <p:cNvPr id="19461" name="WordArt 5">
              <a:extLst>
                <a:ext uri="{FF2B5EF4-FFF2-40B4-BE49-F238E27FC236}">
                  <a16:creationId xmlns:a16="http://schemas.microsoft.com/office/drawing/2014/main" id="{DC151E54-0D88-4D9D-C3F6-05AD6966E1E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426021">
              <a:off x="567" y="3203"/>
              <a:ext cx="1901" cy="5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Queen Elizabeth II</a:t>
              </a:r>
            </a:p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1953</a:t>
              </a:r>
            </a:p>
          </p:txBody>
        </p:sp>
        <p:pic>
          <p:nvPicPr>
            <p:cNvPr id="19462" name="Picture 6">
              <a:extLst>
                <a:ext uri="{FF2B5EF4-FFF2-40B4-BE49-F238E27FC236}">
                  <a16:creationId xmlns:a16="http://schemas.microsoft.com/office/drawing/2014/main" id="{27140B77-E010-4A33-B759-03CE2A242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08770">
              <a:off x="521" y="1026"/>
              <a:ext cx="1668" cy="2087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66" name="Group 10">
            <a:extLst>
              <a:ext uri="{FF2B5EF4-FFF2-40B4-BE49-F238E27FC236}">
                <a16:creationId xmlns:a16="http://schemas.microsoft.com/office/drawing/2014/main" id="{E890EF4E-7D26-A42D-2487-26851E459948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1341438"/>
            <a:ext cx="3017838" cy="3816350"/>
            <a:chOff x="3288" y="845"/>
            <a:chExt cx="1901" cy="2404"/>
          </a:xfrm>
        </p:grpSpPr>
        <p:pic>
          <p:nvPicPr>
            <p:cNvPr id="19463" name="Picture 7">
              <a:extLst>
                <a:ext uri="{FF2B5EF4-FFF2-40B4-BE49-F238E27FC236}">
                  <a16:creationId xmlns:a16="http://schemas.microsoft.com/office/drawing/2014/main" id="{0F363B5F-4378-B423-C0EA-E43D9F7E18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7511">
              <a:off x="3696" y="845"/>
              <a:ext cx="1484" cy="208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4" name="WordArt 8">
              <a:extLst>
                <a:ext uri="{FF2B5EF4-FFF2-40B4-BE49-F238E27FC236}">
                  <a16:creationId xmlns:a16="http://schemas.microsoft.com/office/drawing/2014/main" id="{436626F8-4F80-ADC5-D382-71D7D032F61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386043">
              <a:off x="3288" y="2976"/>
              <a:ext cx="1901" cy="27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Here and now!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AF96632B-B0D6-4250-A0B6-D493EA40D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96975"/>
            <a:ext cx="590550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WordArt 3">
            <a:extLst>
              <a:ext uri="{FF2B5EF4-FFF2-40B4-BE49-F238E27FC236}">
                <a16:creationId xmlns:a16="http://schemas.microsoft.com/office/drawing/2014/main" id="{59ECD721-55A3-CB27-F43C-2D2AFAEB9A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7813" y="692150"/>
            <a:ext cx="6624637" cy="55451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Britannic Bold" panose="020B0903060703020204" pitchFamily="34" charset="0"/>
              </a:rPr>
              <a:t>Now it's time</a:t>
            </a:r>
          </a:p>
          <a:p>
            <a:pPr algn="ctr"/>
            <a:r>
              <a:rPr lang="en-GB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Britannic Bold" panose="020B0903060703020204" pitchFamily="34" charset="0"/>
              </a:rPr>
              <a:t>for you to</a:t>
            </a:r>
          </a:p>
          <a:p>
            <a:pPr algn="ctr"/>
            <a:r>
              <a:rPr lang="en-GB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Britannic Bold" panose="020B0903060703020204" pitchFamily="34" charset="0"/>
              </a:rPr>
              <a:t>do a Timeline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781408D1-C7FE-C54D-BF83-AC3471AB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96975"/>
            <a:ext cx="590550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15" name="Group 11">
            <a:extLst>
              <a:ext uri="{FF2B5EF4-FFF2-40B4-BE49-F238E27FC236}">
                <a16:creationId xmlns:a16="http://schemas.microsoft.com/office/drawing/2014/main" id="{68F55CF4-D2BA-716B-37FF-669D40741A9A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068638"/>
            <a:ext cx="8642350" cy="720725"/>
            <a:chOff x="158" y="1933"/>
            <a:chExt cx="5444" cy="454"/>
          </a:xfrm>
        </p:grpSpPr>
        <p:sp>
          <p:nvSpPr>
            <p:cNvPr id="21508" name="Line 4">
              <a:extLst>
                <a:ext uri="{FF2B5EF4-FFF2-40B4-BE49-F238E27FC236}">
                  <a16:creationId xmlns:a16="http://schemas.microsoft.com/office/drawing/2014/main" id="{529E6272-0879-1739-8BE2-790B6C151E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" y="2160"/>
              <a:ext cx="544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09" name="Line 5">
              <a:extLst>
                <a:ext uri="{FF2B5EF4-FFF2-40B4-BE49-F238E27FC236}">
                  <a16:creationId xmlns:a16="http://schemas.microsoft.com/office/drawing/2014/main" id="{ADA81F90-51FC-30F9-DCD2-9E8D65C96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1933"/>
              <a:ext cx="0" cy="45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0" name="Line 6">
              <a:extLst>
                <a:ext uri="{FF2B5EF4-FFF2-40B4-BE49-F238E27FC236}">
                  <a16:creationId xmlns:a16="http://schemas.microsoft.com/office/drawing/2014/main" id="{4130D8BE-7FBE-AE0A-1216-465CFD2AE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1" y="1933"/>
              <a:ext cx="0" cy="45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2" name="Line 8">
              <a:extLst>
                <a:ext uri="{FF2B5EF4-FFF2-40B4-BE49-F238E27FC236}">
                  <a16:creationId xmlns:a16="http://schemas.microsoft.com/office/drawing/2014/main" id="{82DE9D95-9B5F-2B79-FCB8-339817737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1933"/>
              <a:ext cx="0" cy="45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3" name="Line 9">
              <a:extLst>
                <a:ext uri="{FF2B5EF4-FFF2-40B4-BE49-F238E27FC236}">
                  <a16:creationId xmlns:a16="http://schemas.microsoft.com/office/drawing/2014/main" id="{56705FDF-767B-83B3-E1DE-241949C5FB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1" y="1933"/>
              <a:ext cx="0" cy="45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4" name="Line 10">
              <a:extLst>
                <a:ext uri="{FF2B5EF4-FFF2-40B4-BE49-F238E27FC236}">
                  <a16:creationId xmlns:a16="http://schemas.microsoft.com/office/drawing/2014/main" id="{1A18A4D9-B0F8-1848-D8D9-BA898D2232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4" y="1933"/>
              <a:ext cx="0" cy="45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517" name="Line 13">
            <a:extLst>
              <a:ext uri="{FF2B5EF4-FFF2-40B4-BE49-F238E27FC236}">
                <a16:creationId xmlns:a16="http://schemas.microsoft.com/office/drawing/2014/main" id="{E1C2FE40-A89D-F78F-CABF-ECD28491BC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288" y="2276475"/>
            <a:ext cx="28892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8" name="Line 14">
            <a:extLst>
              <a:ext uri="{FF2B5EF4-FFF2-40B4-BE49-F238E27FC236}">
                <a16:creationId xmlns:a16="http://schemas.microsoft.com/office/drawing/2014/main" id="{CAE4E0D3-4250-2C5F-A830-E3C2540BD5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04025" y="3716338"/>
            <a:ext cx="431800" cy="1225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9" name="Line 15">
            <a:extLst>
              <a:ext uri="{FF2B5EF4-FFF2-40B4-BE49-F238E27FC236}">
                <a16:creationId xmlns:a16="http://schemas.microsoft.com/office/drawing/2014/main" id="{13C9D1F1-DAFD-1E9D-D91A-3D2525468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7763" y="2565400"/>
            <a:ext cx="576262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0" name="Line 16">
            <a:extLst>
              <a:ext uri="{FF2B5EF4-FFF2-40B4-BE49-F238E27FC236}">
                <a16:creationId xmlns:a16="http://schemas.microsoft.com/office/drawing/2014/main" id="{4A47C3F9-0D69-C51A-8B96-B889F97EEF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63" y="3644900"/>
            <a:ext cx="287337" cy="1728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1" name="Line 17">
            <a:extLst>
              <a:ext uri="{FF2B5EF4-FFF2-40B4-BE49-F238E27FC236}">
                <a16:creationId xmlns:a16="http://schemas.microsoft.com/office/drawing/2014/main" id="{4C28C7C5-05AE-DA31-0302-2E5D757ED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9788" y="2276475"/>
            <a:ext cx="288925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2" name="Line 18">
            <a:extLst>
              <a:ext uri="{FF2B5EF4-FFF2-40B4-BE49-F238E27FC236}">
                <a16:creationId xmlns:a16="http://schemas.microsoft.com/office/drawing/2014/main" id="{77E1BB58-5D7C-5ED8-0513-401E843715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9113" y="3716338"/>
            <a:ext cx="86360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3" name="Line 19">
            <a:extLst>
              <a:ext uri="{FF2B5EF4-FFF2-40B4-BE49-F238E27FC236}">
                <a16:creationId xmlns:a16="http://schemas.microsoft.com/office/drawing/2014/main" id="{C2A3A0DE-8AD5-A7BB-6B2E-855C31A25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1196975"/>
            <a:ext cx="1296987" cy="194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4" name="Line 20">
            <a:extLst>
              <a:ext uri="{FF2B5EF4-FFF2-40B4-BE49-F238E27FC236}">
                <a16:creationId xmlns:a16="http://schemas.microsoft.com/office/drawing/2014/main" id="{77433BE2-0D53-A27C-744A-CBE1B325AD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3888" y="3716338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5" name="Line 21">
            <a:extLst>
              <a:ext uri="{FF2B5EF4-FFF2-40B4-BE49-F238E27FC236}">
                <a16:creationId xmlns:a16="http://schemas.microsoft.com/office/drawing/2014/main" id="{6DE9A392-83CD-3830-16EA-217ED64245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9975" y="1341438"/>
            <a:ext cx="71438" cy="158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6" name="Line 22">
            <a:extLst>
              <a:ext uri="{FF2B5EF4-FFF2-40B4-BE49-F238E27FC236}">
                <a16:creationId xmlns:a16="http://schemas.microsoft.com/office/drawing/2014/main" id="{8E6630AA-ACBD-2642-DD60-D96FB6950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2133600"/>
            <a:ext cx="142875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1" name="WordArt 27">
            <a:extLst>
              <a:ext uri="{FF2B5EF4-FFF2-40B4-BE49-F238E27FC236}">
                <a16:creationId xmlns:a16="http://schemas.microsoft.com/office/drawing/2014/main" id="{CE7C182B-2C35-DDCB-49F4-0DD70340C0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96188" y="1628775"/>
            <a:ext cx="1368425" cy="504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Britannic Bold" panose="020B0903060703020204" pitchFamily="34" charset="0"/>
              </a:rPr>
              <a:t>2007</a:t>
            </a:r>
          </a:p>
        </p:txBody>
      </p:sp>
      <p:grpSp>
        <p:nvGrpSpPr>
          <p:cNvPr id="21547" name="Group 43">
            <a:extLst>
              <a:ext uri="{FF2B5EF4-FFF2-40B4-BE49-F238E27FC236}">
                <a16:creationId xmlns:a16="http://schemas.microsoft.com/office/drawing/2014/main" id="{3560BED5-B81A-C011-6D68-4598BD46481E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268413"/>
            <a:ext cx="1368425" cy="1931987"/>
            <a:chOff x="158" y="799"/>
            <a:chExt cx="862" cy="1217"/>
          </a:xfrm>
        </p:grpSpPr>
        <p:sp>
          <p:nvSpPr>
            <p:cNvPr id="21527" name="WordArt 23">
              <a:extLst>
                <a:ext uri="{FF2B5EF4-FFF2-40B4-BE49-F238E27FC236}">
                  <a16:creationId xmlns:a16="http://schemas.microsoft.com/office/drawing/2014/main" id="{C66928E1-DB85-D7C2-9BE5-92516CB25FA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8" y="799"/>
              <a:ext cx="862" cy="5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The </a:t>
              </a:r>
            </a:p>
            <a:p>
              <a:pPr algn="ctr"/>
              <a:r>
                <a:rPr lang="en-GB" sz="24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Normans</a:t>
              </a:r>
            </a:p>
          </p:txBody>
        </p:sp>
        <p:pic>
          <p:nvPicPr>
            <p:cNvPr id="21537" name="Picture 33">
              <a:extLst>
                <a:ext uri="{FF2B5EF4-FFF2-40B4-BE49-F238E27FC236}">
                  <a16:creationId xmlns:a16="http://schemas.microsoft.com/office/drawing/2014/main" id="{76F7542F-E0BF-C344-86EA-A2090811C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04" b="7309"/>
            <a:stretch>
              <a:fillRect/>
            </a:stretch>
          </p:blipFill>
          <p:spPr bwMode="auto">
            <a:xfrm>
              <a:off x="476" y="1434"/>
              <a:ext cx="461" cy="58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548" name="Group 44">
            <a:extLst>
              <a:ext uri="{FF2B5EF4-FFF2-40B4-BE49-F238E27FC236}">
                <a16:creationId xmlns:a16="http://schemas.microsoft.com/office/drawing/2014/main" id="{248761A5-6630-EA14-977E-2743C5266ECC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88913"/>
            <a:ext cx="2808287" cy="971550"/>
            <a:chOff x="249" y="119"/>
            <a:chExt cx="1769" cy="612"/>
          </a:xfrm>
        </p:grpSpPr>
        <p:sp>
          <p:nvSpPr>
            <p:cNvPr id="21528" name="WordArt 24">
              <a:extLst>
                <a:ext uri="{FF2B5EF4-FFF2-40B4-BE49-F238E27FC236}">
                  <a16:creationId xmlns:a16="http://schemas.microsoft.com/office/drawing/2014/main" id="{3528BEA2-057C-073B-275B-130D519D3FF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6" y="164"/>
              <a:ext cx="862" cy="5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Middle</a:t>
              </a:r>
            </a:p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Ages</a:t>
              </a:r>
            </a:p>
          </p:txBody>
        </p:sp>
        <p:pic>
          <p:nvPicPr>
            <p:cNvPr id="21538" name="Picture 34">
              <a:extLst>
                <a:ext uri="{FF2B5EF4-FFF2-40B4-BE49-F238E27FC236}">
                  <a16:creationId xmlns:a16="http://schemas.microsoft.com/office/drawing/2014/main" id="{2B1C69F4-4D10-FDDF-4E8E-3609DCFB65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9"/>
              <a:ext cx="837" cy="61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550" name="Group 46">
            <a:extLst>
              <a:ext uri="{FF2B5EF4-FFF2-40B4-BE49-F238E27FC236}">
                <a16:creationId xmlns:a16="http://schemas.microsoft.com/office/drawing/2014/main" id="{08C0774E-19FA-47F2-E912-4749DAF617D8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4508500"/>
            <a:ext cx="2520950" cy="1852613"/>
            <a:chOff x="657" y="2840"/>
            <a:chExt cx="1588" cy="1167"/>
          </a:xfrm>
        </p:grpSpPr>
        <p:sp>
          <p:nvSpPr>
            <p:cNvPr id="21529" name="WordArt 25">
              <a:extLst>
                <a:ext uri="{FF2B5EF4-FFF2-40B4-BE49-F238E27FC236}">
                  <a16:creationId xmlns:a16="http://schemas.microsoft.com/office/drawing/2014/main" id="{7B0FD737-22D9-2145-0B4D-F1E016D9D1A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383" y="2840"/>
              <a:ext cx="862" cy="5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The</a:t>
              </a:r>
            </a:p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Tudors</a:t>
              </a:r>
            </a:p>
          </p:txBody>
        </p:sp>
        <p:pic>
          <p:nvPicPr>
            <p:cNvPr id="21539" name="Picture 35">
              <a:extLst>
                <a:ext uri="{FF2B5EF4-FFF2-40B4-BE49-F238E27FC236}">
                  <a16:creationId xmlns:a16="http://schemas.microsoft.com/office/drawing/2014/main" id="{314D981E-95A1-B8BF-E2F5-83D9D2FE4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931"/>
              <a:ext cx="665" cy="107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551" name="Group 47">
            <a:extLst>
              <a:ext uri="{FF2B5EF4-FFF2-40B4-BE49-F238E27FC236}">
                <a16:creationId xmlns:a16="http://schemas.microsoft.com/office/drawing/2014/main" id="{7408C22D-C857-FA89-FF6B-EB9DFA4DE444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549275"/>
            <a:ext cx="1252538" cy="1512888"/>
            <a:chOff x="2200" y="346"/>
            <a:chExt cx="789" cy="953"/>
          </a:xfrm>
        </p:grpSpPr>
        <p:sp>
          <p:nvSpPr>
            <p:cNvPr id="21530" name="WordArt 26">
              <a:extLst>
                <a:ext uri="{FF2B5EF4-FFF2-40B4-BE49-F238E27FC236}">
                  <a16:creationId xmlns:a16="http://schemas.microsoft.com/office/drawing/2014/main" id="{6B898901-1497-2C90-F9C0-3C5809843A8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90" y="754"/>
              <a:ext cx="589" cy="5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Civil</a:t>
              </a:r>
            </a:p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War</a:t>
              </a:r>
            </a:p>
          </p:txBody>
        </p:sp>
        <p:pic>
          <p:nvPicPr>
            <p:cNvPr id="21540" name="Picture 36">
              <a:extLst>
                <a:ext uri="{FF2B5EF4-FFF2-40B4-BE49-F238E27FC236}">
                  <a16:creationId xmlns:a16="http://schemas.microsoft.com/office/drawing/2014/main" id="{5ECB307C-3BA6-3233-638E-DBAF1290F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r:link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346"/>
              <a:ext cx="789" cy="37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553" name="Group 49">
            <a:extLst>
              <a:ext uri="{FF2B5EF4-FFF2-40B4-BE49-F238E27FC236}">
                <a16:creationId xmlns:a16="http://schemas.microsoft.com/office/drawing/2014/main" id="{8476D43C-4AFA-C3C3-5249-D816E0F170C1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4437063"/>
            <a:ext cx="1728788" cy="2017712"/>
            <a:chOff x="2426" y="2795"/>
            <a:chExt cx="1089" cy="1271"/>
          </a:xfrm>
        </p:grpSpPr>
        <p:sp>
          <p:nvSpPr>
            <p:cNvPr id="21534" name="WordArt 30">
              <a:extLst>
                <a:ext uri="{FF2B5EF4-FFF2-40B4-BE49-F238E27FC236}">
                  <a16:creationId xmlns:a16="http://schemas.microsoft.com/office/drawing/2014/main" id="{BD0DC63A-9656-EEBB-033E-CFA5D129672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53" y="3521"/>
              <a:ext cx="862" cy="5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Empire &amp;</a:t>
              </a:r>
            </a:p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Sea Power</a:t>
              </a:r>
            </a:p>
          </p:txBody>
        </p:sp>
        <p:pic>
          <p:nvPicPr>
            <p:cNvPr id="21541" name="Picture 37">
              <a:extLst>
                <a:ext uri="{FF2B5EF4-FFF2-40B4-BE49-F238E27FC236}">
                  <a16:creationId xmlns:a16="http://schemas.microsoft.com/office/drawing/2014/main" id="{72355FD3-25CE-6986-22B0-46950BC5B7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r:link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2795"/>
              <a:ext cx="635" cy="635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552" name="Group 48">
            <a:extLst>
              <a:ext uri="{FF2B5EF4-FFF2-40B4-BE49-F238E27FC236}">
                <a16:creationId xmlns:a16="http://schemas.microsoft.com/office/drawing/2014/main" id="{DF4C5A6E-F662-3C66-64A3-58D886A0B676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1557338"/>
            <a:ext cx="1368425" cy="1589087"/>
            <a:chOff x="3288" y="981"/>
            <a:chExt cx="862" cy="1001"/>
          </a:xfrm>
        </p:grpSpPr>
        <p:sp>
          <p:nvSpPr>
            <p:cNvPr id="21533" name="WordArt 29">
              <a:extLst>
                <a:ext uri="{FF2B5EF4-FFF2-40B4-BE49-F238E27FC236}">
                  <a16:creationId xmlns:a16="http://schemas.microsoft.com/office/drawing/2014/main" id="{F34F6C6A-03EB-C6C6-C70D-C9CB12B8EAD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88" y="981"/>
              <a:ext cx="862" cy="5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Abolition</a:t>
              </a:r>
            </a:p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1807</a:t>
              </a:r>
            </a:p>
          </p:txBody>
        </p:sp>
        <p:pic>
          <p:nvPicPr>
            <p:cNvPr id="21542" name="Picture 38">
              <a:extLst>
                <a:ext uri="{FF2B5EF4-FFF2-40B4-BE49-F238E27FC236}">
                  <a16:creationId xmlns:a16="http://schemas.microsoft.com/office/drawing/2014/main" id="{178EFF55-738C-3903-833B-F206EB212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r:link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1570"/>
              <a:ext cx="562" cy="41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556" name="Group 52">
            <a:extLst>
              <a:ext uri="{FF2B5EF4-FFF2-40B4-BE49-F238E27FC236}">
                <a16:creationId xmlns:a16="http://schemas.microsoft.com/office/drawing/2014/main" id="{6C911B66-E3C6-5367-8012-45F3250FAB32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4652963"/>
            <a:ext cx="1368425" cy="1989137"/>
            <a:chOff x="3651" y="2931"/>
            <a:chExt cx="862" cy="1253"/>
          </a:xfrm>
        </p:grpSpPr>
        <p:sp>
          <p:nvSpPr>
            <p:cNvPr id="21535" name="WordArt 31">
              <a:extLst>
                <a:ext uri="{FF2B5EF4-FFF2-40B4-BE49-F238E27FC236}">
                  <a16:creationId xmlns:a16="http://schemas.microsoft.com/office/drawing/2014/main" id="{B443BC29-94CC-8266-CE65-B9F5AFBA17E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51" y="2931"/>
              <a:ext cx="862" cy="5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The</a:t>
              </a:r>
            </a:p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Victorians</a:t>
              </a:r>
            </a:p>
          </p:txBody>
        </p:sp>
        <p:pic>
          <p:nvPicPr>
            <p:cNvPr id="21543" name="Picture 39">
              <a:extLst>
                <a:ext uri="{FF2B5EF4-FFF2-40B4-BE49-F238E27FC236}">
                  <a16:creationId xmlns:a16="http://schemas.microsoft.com/office/drawing/2014/main" id="{504D55DD-6045-CB8D-A6F7-A5911C9F1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r:link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8"/>
            <a:stretch>
              <a:fillRect/>
            </a:stretch>
          </p:blipFill>
          <p:spPr bwMode="auto">
            <a:xfrm>
              <a:off x="3833" y="3521"/>
              <a:ext cx="475" cy="66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555" name="Group 51">
            <a:extLst>
              <a:ext uri="{FF2B5EF4-FFF2-40B4-BE49-F238E27FC236}">
                <a16:creationId xmlns:a16="http://schemas.microsoft.com/office/drawing/2014/main" id="{BCEB7AC4-EFF4-D8EC-0586-20A61CE8B6DE}"/>
              </a:ext>
            </a:extLst>
          </p:cNvPr>
          <p:cNvGrpSpPr>
            <a:grpSpLocks/>
          </p:cNvGrpSpPr>
          <p:nvPr/>
        </p:nvGrpSpPr>
        <p:grpSpPr bwMode="auto">
          <a:xfrm>
            <a:off x="6227763" y="260350"/>
            <a:ext cx="2505075" cy="833438"/>
            <a:chOff x="3923" y="164"/>
            <a:chExt cx="1578" cy="525"/>
          </a:xfrm>
        </p:grpSpPr>
        <p:sp>
          <p:nvSpPr>
            <p:cNvPr id="21532" name="WordArt 28">
              <a:extLst>
                <a:ext uri="{FF2B5EF4-FFF2-40B4-BE49-F238E27FC236}">
                  <a16:creationId xmlns:a16="http://schemas.microsoft.com/office/drawing/2014/main" id="{FCBB7082-305E-E22E-F24D-77E60EEFC9F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923" y="255"/>
              <a:ext cx="862" cy="36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World War I</a:t>
              </a:r>
            </a:p>
          </p:txBody>
        </p:sp>
        <p:pic>
          <p:nvPicPr>
            <p:cNvPr id="21544" name="Picture 40">
              <a:extLst>
                <a:ext uri="{FF2B5EF4-FFF2-40B4-BE49-F238E27FC236}">
                  <a16:creationId xmlns:a16="http://schemas.microsoft.com/office/drawing/2014/main" id="{1DB7DAC5-57B4-CB6B-9947-E72596EC4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r:link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164"/>
              <a:ext cx="671" cy="525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557" name="Group 53">
            <a:extLst>
              <a:ext uri="{FF2B5EF4-FFF2-40B4-BE49-F238E27FC236}">
                <a16:creationId xmlns:a16="http://schemas.microsoft.com/office/drawing/2014/main" id="{7697A29E-8201-D321-EA87-93516BCD6021}"/>
              </a:ext>
            </a:extLst>
          </p:cNvPr>
          <p:cNvGrpSpPr>
            <a:grpSpLocks/>
          </p:cNvGrpSpPr>
          <p:nvPr/>
        </p:nvGrpSpPr>
        <p:grpSpPr bwMode="auto">
          <a:xfrm>
            <a:off x="7524750" y="4941888"/>
            <a:ext cx="1368425" cy="1628775"/>
            <a:chOff x="4740" y="3113"/>
            <a:chExt cx="862" cy="1026"/>
          </a:xfrm>
        </p:grpSpPr>
        <p:sp>
          <p:nvSpPr>
            <p:cNvPr id="21536" name="WordArt 32">
              <a:extLst>
                <a:ext uri="{FF2B5EF4-FFF2-40B4-BE49-F238E27FC236}">
                  <a16:creationId xmlns:a16="http://schemas.microsoft.com/office/drawing/2014/main" id="{8179C974-1807-2DD0-84C5-BF7C056B7D5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740" y="3113"/>
              <a:ext cx="862" cy="36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World War II</a:t>
              </a:r>
            </a:p>
          </p:txBody>
        </p:sp>
        <p:pic>
          <p:nvPicPr>
            <p:cNvPr id="21546" name="Picture 42">
              <a:extLst>
                <a:ext uri="{FF2B5EF4-FFF2-40B4-BE49-F238E27FC236}">
                  <a16:creationId xmlns:a16="http://schemas.microsoft.com/office/drawing/2014/main" id="{C81F6B82-6693-E682-7178-E6B2590EC3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r:link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3521"/>
              <a:ext cx="468" cy="61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15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047117DB-76E4-AD4A-6109-BB8D84BEB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96975"/>
            <a:ext cx="590550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WordArt 3">
            <a:extLst>
              <a:ext uri="{FF2B5EF4-FFF2-40B4-BE49-F238E27FC236}">
                <a16:creationId xmlns:a16="http://schemas.microsoft.com/office/drawing/2014/main" id="{21B691B3-D83B-0131-704C-766A871CEA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7813" y="692150"/>
            <a:ext cx="6624637" cy="55451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Britannic Bold" panose="020B0903060703020204" pitchFamily="34" charset="0"/>
              </a:rPr>
              <a:t>Decide which pictures</a:t>
            </a:r>
          </a:p>
          <a:p>
            <a:pPr algn="ctr"/>
            <a:r>
              <a:rPr lang="en-GB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Britannic Bold" panose="020B0903060703020204" pitchFamily="34" charset="0"/>
              </a:rPr>
              <a:t> you are</a:t>
            </a:r>
          </a:p>
          <a:p>
            <a:pPr algn="ctr"/>
            <a:r>
              <a:rPr lang="en-GB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Britannic Bold" panose="020B0903060703020204" pitchFamily="34" charset="0"/>
              </a:rPr>
              <a:t> putting where...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AB30D4B7-CAC9-C0E4-D66E-0648EC3D2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96975"/>
            <a:ext cx="590550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WordArt 4">
            <a:extLst>
              <a:ext uri="{FF2B5EF4-FFF2-40B4-BE49-F238E27FC236}">
                <a16:creationId xmlns:a16="http://schemas.microsoft.com/office/drawing/2014/main" id="{1CC12284-B500-4001-AE61-BA511C63DB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7813" y="692150"/>
            <a:ext cx="6624637" cy="55451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Britannic Bold" panose="020B0903060703020204" pitchFamily="34" charset="0"/>
              </a:rPr>
              <a:t>But for 2007...</a:t>
            </a:r>
          </a:p>
          <a:p>
            <a:pPr algn="ctr"/>
            <a:r>
              <a:rPr lang="en-GB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Britannic Bold" panose="020B0903060703020204" pitchFamily="34" charset="0"/>
              </a:rPr>
              <a:t>You do your own</a:t>
            </a:r>
          </a:p>
          <a:p>
            <a:pPr algn="ctr"/>
            <a:r>
              <a:rPr lang="en-GB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Britannic Bold" panose="020B0903060703020204" pitchFamily="34" charset="0"/>
              </a:rPr>
              <a:t>picture!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45788E10-99B1-92E5-742E-046959C59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2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r>
              <a:rPr lang="en-GB" altLang="en-US" sz="2400">
                <a:cs typeface="Arial" panose="020B0604020202020204" pitchFamily="34" charset="0"/>
                <a:hlinkClick r:id="rId2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4663B345-FEE7-0EA3-EE18-A5B2A4419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96975"/>
            <a:ext cx="590550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WordArt 5">
            <a:extLst>
              <a:ext uri="{FF2B5EF4-FFF2-40B4-BE49-F238E27FC236}">
                <a16:creationId xmlns:a16="http://schemas.microsoft.com/office/drawing/2014/main" id="{AC90297B-542E-B183-4025-943E2882B2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7813" y="692150"/>
            <a:ext cx="6624637" cy="55451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Britannic Bold" panose="020B0903060703020204" pitchFamily="34" charset="0"/>
              </a:rPr>
              <a:t>Things that have </a:t>
            </a:r>
          </a:p>
          <a:p>
            <a:pPr algn="ctr"/>
            <a:r>
              <a:rPr lang="en-GB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Britannic Bold" panose="020B0903060703020204" pitchFamily="34" charset="0"/>
              </a:rPr>
              <a:t>happened</a:t>
            </a:r>
          </a:p>
          <a:p>
            <a:pPr algn="ctr"/>
            <a:r>
              <a:rPr lang="en-GB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Britannic Bold" panose="020B0903060703020204" pitchFamily="34" charset="0"/>
              </a:rPr>
              <a:t>in our past...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69CAB82-40D0-C015-9D4F-724BF9ECE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25538"/>
            <a:ext cx="511492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WordArt 3">
            <a:extLst>
              <a:ext uri="{FF2B5EF4-FFF2-40B4-BE49-F238E27FC236}">
                <a16:creationId xmlns:a16="http://schemas.microsoft.com/office/drawing/2014/main" id="{7EC3FE5E-E135-DA84-5D22-B1E726D47F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0338" y="333375"/>
            <a:ext cx="3562350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itannic Bold" panose="020B0903060703020204" pitchFamily="34" charset="0"/>
              </a:rPr>
              <a:t>The Normans</a:t>
            </a:r>
          </a:p>
        </p:txBody>
      </p:sp>
      <p:sp>
        <p:nvSpPr>
          <p:cNvPr id="5124" name="WordArt 4">
            <a:extLst>
              <a:ext uri="{FF2B5EF4-FFF2-40B4-BE49-F238E27FC236}">
                <a16:creationId xmlns:a16="http://schemas.microsoft.com/office/drawing/2014/main" id="{05BE2D50-6CFB-6642-4064-9FB2B28039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48263" y="5734050"/>
            <a:ext cx="3562350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itannic Bold" panose="020B0903060703020204" pitchFamily="34" charset="0"/>
              </a:rPr>
              <a:t>1066 - 1154</a:t>
            </a:r>
          </a:p>
        </p:txBody>
      </p:sp>
      <p:grpSp>
        <p:nvGrpSpPr>
          <p:cNvPr id="5294" name="Group 174">
            <a:extLst>
              <a:ext uri="{FF2B5EF4-FFF2-40B4-BE49-F238E27FC236}">
                <a16:creationId xmlns:a16="http://schemas.microsoft.com/office/drawing/2014/main" id="{25834561-850E-8AB1-A952-5D0ADCC5C4E3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1700213"/>
            <a:ext cx="2678112" cy="3787775"/>
            <a:chOff x="703" y="1071"/>
            <a:chExt cx="1687" cy="2386"/>
          </a:xfrm>
        </p:grpSpPr>
        <p:pic>
          <p:nvPicPr>
            <p:cNvPr id="5290" name="Picture 170">
              <a:extLst>
                <a:ext uri="{FF2B5EF4-FFF2-40B4-BE49-F238E27FC236}">
                  <a16:creationId xmlns:a16="http://schemas.microsoft.com/office/drawing/2014/main" id="{002F10D1-3149-2DE0-A68E-D2CDF8FD34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04" b="7309"/>
            <a:stretch>
              <a:fillRect/>
            </a:stretch>
          </p:blipFill>
          <p:spPr bwMode="auto">
            <a:xfrm rot="-419048">
              <a:off x="703" y="1071"/>
              <a:ext cx="1414" cy="178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92" name="WordArt 172">
              <a:extLst>
                <a:ext uri="{FF2B5EF4-FFF2-40B4-BE49-F238E27FC236}">
                  <a16:creationId xmlns:a16="http://schemas.microsoft.com/office/drawing/2014/main" id="{AF993884-F46C-5EAC-8E8C-105777FAA1B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478807">
              <a:off x="839" y="3025"/>
              <a:ext cx="1551" cy="43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Britannic Bold" panose="020B0903060703020204" pitchFamily="34" charset="0"/>
                </a:rPr>
                <a:t>Battle of Hastings</a:t>
              </a:r>
            </a:p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Britannic Bold" panose="020B0903060703020204" pitchFamily="34" charset="0"/>
                </a:rPr>
                <a:t>1066</a:t>
              </a:r>
            </a:p>
          </p:txBody>
        </p:sp>
      </p:grpSp>
      <p:grpSp>
        <p:nvGrpSpPr>
          <p:cNvPr id="5295" name="Group 175">
            <a:extLst>
              <a:ext uri="{FF2B5EF4-FFF2-40B4-BE49-F238E27FC236}">
                <a16:creationId xmlns:a16="http://schemas.microsoft.com/office/drawing/2014/main" id="{D342A8E8-2C6E-ADBC-D307-6F04AFDF222A}"/>
              </a:ext>
            </a:extLst>
          </p:cNvPr>
          <p:cNvGrpSpPr>
            <a:grpSpLocks/>
          </p:cNvGrpSpPr>
          <p:nvPr/>
        </p:nvGrpSpPr>
        <p:grpSpPr bwMode="auto">
          <a:xfrm>
            <a:off x="4433888" y="2276475"/>
            <a:ext cx="4054475" cy="2808288"/>
            <a:chOff x="2793" y="1434"/>
            <a:chExt cx="2554" cy="1769"/>
          </a:xfrm>
        </p:grpSpPr>
        <p:pic>
          <p:nvPicPr>
            <p:cNvPr id="5291" name="Picture 171" descr="Black and white illustration showing Harold's coronation">
              <a:extLst>
                <a:ext uri="{FF2B5EF4-FFF2-40B4-BE49-F238E27FC236}">
                  <a16:creationId xmlns:a16="http://schemas.microsoft.com/office/drawing/2014/main" id="{0DF06FA3-0CB1-6C69-4854-9B985801DC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5708">
              <a:off x="2971" y="1434"/>
              <a:ext cx="2376" cy="131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93" name="WordArt 173">
              <a:extLst>
                <a:ext uri="{FF2B5EF4-FFF2-40B4-BE49-F238E27FC236}">
                  <a16:creationId xmlns:a16="http://schemas.microsoft.com/office/drawing/2014/main" id="{5D44E529-54E6-3041-7C36-A7074CD0445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789084">
              <a:off x="2793" y="2834"/>
              <a:ext cx="2357" cy="36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Britannic Bold" panose="020B0903060703020204" pitchFamily="34" charset="0"/>
                </a:rPr>
                <a:t>Bayeux Tapestry</a:t>
              </a:r>
            </a:p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Britannic Bold" panose="020B0903060703020204" pitchFamily="34" charset="0"/>
                </a:rPr>
                <a:t>1070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64AEC4E-6E13-1428-3715-AF6EC306F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25538"/>
            <a:ext cx="511492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DA6EC579-DA3D-5A46-5FE6-9F65B9EF3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25538"/>
            <a:ext cx="516890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WordArt 5">
            <a:extLst>
              <a:ext uri="{FF2B5EF4-FFF2-40B4-BE49-F238E27FC236}">
                <a16:creationId xmlns:a16="http://schemas.microsoft.com/office/drawing/2014/main" id="{CCA481BF-B13B-A7AF-DD8A-DC7D829BC5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5" y="333375"/>
            <a:ext cx="4824413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itannic Bold" panose="020B0903060703020204" pitchFamily="34" charset="0"/>
              </a:rPr>
              <a:t>The Middle Ages</a:t>
            </a:r>
          </a:p>
        </p:txBody>
      </p:sp>
      <p:sp>
        <p:nvSpPr>
          <p:cNvPr id="11270" name="WordArt 6">
            <a:extLst>
              <a:ext uri="{FF2B5EF4-FFF2-40B4-BE49-F238E27FC236}">
                <a16:creationId xmlns:a16="http://schemas.microsoft.com/office/drawing/2014/main" id="{C4F94BF0-8CBF-9979-0012-3FCA336BC9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48263" y="5734050"/>
            <a:ext cx="3600450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itannic Bold" panose="020B0903060703020204" pitchFamily="34" charset="0"/>
              </a:rPr>
              <a:t>1154 - 1485</a:t>
            </a:r>
          </a:p>
        </p:txBody>
      </p:sp>
      <p:grpSp>
        <p:nvGrpSpPr>
          <p:cNvPr id="11275" name="Group 11">
            <a:extLst>
              <a:ext uri="{FF2B5EF4-FFF2-40B4-BE49-F238E27FC236}">
                <a16:creationId xmlns:a16="http://schemas.microsoft.com/office/drawing/2014/main" id="{7CB3EA50-982E-8A68-A82F-282A80F38BF9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773238"/>
            <a:ext cx="3786187" cy="3670300"/>
            <a:chOff x="385" y="1117"/>
            <a:chExt cx="2385" cy="2312"/>
          </a:xfrm>
        </p:grpSpPr>
        <p:pic>
          <p:nvPicPr>
            <p:cNvPr id="11272" name="Picture 8">
              <a:extLst>
                <a:ext uri="{FF2B5EF4-FFF2-40B4-BE49-F238E27FC236}">
                  <a16:creationId xmlns:a16="http://schemas.microsoft.com/office/drawing/2014/main" id="{7C1D8B57-4A16-232B-E250-45C195155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13644">
              <a:off x="385" y="1117"/>
              <a:ext cx="2385" cy="174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3" name="WordArt 9">
              <a:extLst>
                <a:ext uri="{FF2B5EF4-FFF2-40B4-BE49-F238E27FC236}">
                  <a16:creationId xmlns:a16="http://schemas.microsoft.com/office/drawing/2014/main" id="{CB60D890-90F8-5C78-BC6B-A21244B1802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542946">
              <a:off x="1034" y="3019"/>
              <a:ext cx="1406" cy="41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The Black Death</a:t>
              </a:r>
            </a:p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1347</a:t>
              </a:r>
            </a:p>
          </p:txBody>
        </p:sp>
      </p:grpSp>
      <p:grpSp>
        <p:nvGrpSpPr>
          <p:cNvPr id="11276" name="Group 12">
            <a:extLst>
              <a:ext uri="{FF2B5EF4-FFF2-40B4-BE49-F238E27FC236}">
                <a16:creationId xmlns:a16="http://schemas.microsoft.com/office/drawing/2014/main" id="{86600A69-F7E1-B729-6CB9-5F170B4A4776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1628775"/>
            <a:ext cx="2767013" cy="3600450"/>
            <a:chOff x="3424" y="1026"/>
            <a:chExt cx="1743" cy="2268"/>
          </a:xfrm>
        </p:grpSpPr>
        <p:pic>
          <p:nvPicPr>
            <p:cNvPr id="11271" name="Picture 7">
              <a:extLst>
                <a:ext uri="{FF2B5EF4-FFF2-40B4-BE49-F238E27FC236}">
                  <a16:creationId xmlns:a16="http://schemas.microsoft.com/office/drawing/2014/main" id="{32AB96FF-1575-5E81-4690-3A4424698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79"/>
            <a:stretch>
              <a:fillRect/>
            </a:stretch>
          </p:blipFill>
          <p:spPr bwMode="auto">
            <a:xfrm rot="731098">
              <a:off x="3651" y="1026"/>
              <a:ext cx="1516" cy="1951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4" name="WordArt 10">
              <a:extLst>
                <a:ext uri="{FF2B5EF4-FFF2-40B4-BE49-F238E27FC236}">
                  <a16:creationId xmlns:a16="http://schemas.microsoft.com/office/drawing/2014/main" id="{E2DBAFE7-1CF7-089C-A9EC-0D4E837FB93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685963">
              <a:off x="3424" y="3022"/>
              <a:ext cx="1406" cy="2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Robin Hood 1261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EDDE2317-3F03-6530-FB71-5B6F2807C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25538"/>
            <a:ext cx="511492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WordArt 3">
            <a:extLst>
              <a:ext uri="{FF2B5EF4-FFF2-40B4-BE49-F238E27FC236}">
                <a16:creationId xmlns:a16="http://schemas.microsoft.com/office/drawing/2014/main" id="{A99BA6A7-BB18-50B1-B9F6-21E9E0184B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0338" y="333375"/>
            <a:ext cx="3562350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itannic Bold" panose="020B0903060703020204" pitchFamily="34" charset="0"/>
              </a:rPr>
              <a:t>The Tudors</a:t>
            </a:r>
          </a:p>
        </p:txBody>
      </p:sp>
      <p:sp>
        <p:nvSpPr>
          <p:cNvPr id="13316" name="WordArt 4">
            <a:extLst>
              <a:ext uri="{FF2B5EF4-FFF2-40B4-BE49-F238E27FC236}">
                <a16:creationId xmlns:a16="http://schemas.microsoft.com/office/drawing/2014/main" id="{E5B57243-B578-1426-563E-2E5198A401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48263" y="5734050"/>
            <a:ext cx="3562350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itannic Bold" panose="020B0903060703020204" pitchFamily="34" charset="0"/>
              </a:rPr>
              <a:t>1485 - 1603</a:t>
            </a:r>
          </a:p>
        </p:txBody>
      </p:sp>
      <p:grpSp>
        <p:nvGrpSpPr>
          <p:cNvPr id="13321" name="Group 9">
            <a:extLst>
              <a:ext uri="{FF2B5EF4-FFF2-40B4-BE49-F238E27FC236}">
                <a16:creationId xmlns:a16="http://schemas.microsoft.com/office/drawing/2014/main" id="{25190F32-A0BC-04D5-D699-2AF552868FD4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341438"/>
            <a:ext cx="3305175" cy="4895850"/>
            <a:chOff x="476" y="845"/>
            <a:chExt cx="2082" cy="3084"/>
          </a:xfrm>
        </p:grpSpPr>
        <p:pic>
          <p:nvPicPr>
            <p:cNvPr id="13317" name="Picture 5">
              <a:extLst>
                <a:ext uri="{FF2B5EF4-FFF2-40B4-BE49-F238E27FC236}">
                  <a16:creationId xmlns:a16="http://schemas.microsoft.com/office/drawing/2014/main" id="{EC4F7239-0573-0E6D-1497-B1D7042D2B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31908">
              <a:off x="476" y="845"/>
              <a:ext cx="1542" cy="2495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9" name="WordArt 7">
              <a:extLst>
                <a:ext uri="{FF2B5EF4-FFF2-40B4-BE49-F238E27FC236}">
                  <a16:creationId xmlns:a16="http://schemas.microsoft.com/office/drawing/2014/main" id="{226C480E-6420-0380-F7F8-004AA360EC9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494771">
              <a:off x="657" y="3430"/>
              <a:ext cx="1901" cy="4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William Shakespeare</a:t>
              </a:r>
            </a:p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1564</a:t>
              </a:r>
            </a:p>
          </p:txBody>
        </p:sp>
      </p:grpSp>
      <p:grpSp>
        <p:nvGrpSpPr>
          <p:cNvPr id="13322" name="Group 10">
            <a:extLst>
              <a:ext uri="{FF2B5EF4-FFF2-40B4-BE49-F238E27FC236}">
                <a16:creationId xmlns:a16="http://schemas.microsoft.com/office/drawing/2014/main" id="{48FE6E2F-BA4D-7D43-94F3-EEFBA2FE5DBE}"/>
              </a:ext>
            </a:extLst>
          </p:cNvPr>
          <p:cNvGrpSpPr>
            <a:grpSpLocks/>
          </p:cNvGrpSpPr>
          <p:nvPr/>
        </p:nvGrpSpPr>
        <p:grpSpPr bwMode="auto">
          <a:xfrm>
            <a:off x="4730750" y="1412875"/>
            <a:ext cx="3671888" cy="3960813"/>
            <a:chOff x="2980" y="890"/>
            <a:chExt cx="2313" cy="2495"/>
          </a:xfrm>
        </p:grpSpPr>
        <p:pic>
          <p:nvPicPr>
            <p:cNvPr id="13318" name="Picture 6">
              <a:extLst>
                <a:ext uri="{FF2B5EF4-FFF2-40B4-BE49-F238E27FC236}">
                  <a16:creationId xmlns:a16="http://schemas.microsoft.com/office/drawing/2014/main" id="{5D46F72F-0EA6-F590-ED23-C5F7C44CA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4523">
              <a:off x="3424" y="890"/>
              <a:ext cx="1844" cy="213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0" name="WordArt 8">
              <a:extLst>
                <a:ext uri="{FF2B5EF4-FFF2-40B4-BE49-F238E27FC236}">
                  <a16:creationId xmlns:a16="http://schemas.microsoft.com/office/drawing/2014/main" id="{CA67B2B3-3989-E632-A6B8-0BED9401FCC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407788">
              <a:off x="2980" y="3058"/>
              <a:ext cx="2313" cy="3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Christopher Columbus 1492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CFB7EBA3-0A6C-EFFF-5380-FD9343A7B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25538"/>
            <a:ext cx="511492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98AC866C-DB49-327F-A9D6-8A21C8D2B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25538"/>
            <a:ext cx="516890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WordArt 4">
            <a:extLst>
              <a:ext uri="{FF2B5EF4-FFF2-40B4-BE49-F238E27FC236}">
                <a16:creationId xmlns:a16="http://schemas.microsoft.com/office/drawing/2014/main" id="{91016D4B-2D93-44A0-BD39-2007CD2185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5" y="333375"/>
            <a:ext cx="4824413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itannic Bold" panose="020B0903060703020204" pitchFamily="34" charset="0"/>
              </a:rPr>
              <a:t>The Civil War</a:t>
            </a:r>
          </a:p>
        </p:txBody>
      </p:sp>
      <p:sp>
        <p:nvSpPr>
          <p:cNvPr id="12293" name="WordArt 5">
            <a:extLst>
              <a:ext uri="{FF2B5EF4-FFF2-40B4-BE49-F238E27FC236}">
                <a16:creationId xmlns:a16="http://schemas.microsoft.com/office/drawing/2014/main" id="{93EAAB30-7482-5E95-27B5-1E6D9CCEF0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48263" y="5734050"/>
            <a:ext cx="3600450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itannic Bold" panose="020B0903060703020204" pitchFamily="34" charset="0"/>
              </a:rPr>
              <a:t>1603 - 1714</a:t>
            </a:r>
          </a:p>
        </p:txBody>
      </p:sp>
      <p:grpSp>
        <p:nvGrpSpPr>
          <p:cNvPr id="12300" name="Group 12">
            <a:extLst>
              <a:ext uri="{FF2B5EF4-FFF2-40B4-BE49-F238E27FC236}">
                <a16:creationId xmlns:a16="http://schemas.microsoft.com/office/drawing/2014/main" id="{BD7068F0-C4FD-89EB-46A6-71E2B838E400}"/>
              </a:ext>
            </a:extLst>
          </p:cNvPr>
          <p:cNvGrpSpPr>
            <a:grpSpLocks/>
          </p:cNvGrpSpPr>
          <p:nvPr/>
        </p:nvGrpSpPr>
        <p:grpSpPr bwMode="auto">
          <a:xfrm>
            <a:off x="555625" y="1822450"/>
            <a:ext cx="3433763" cy="4054475"/>
            <a:chOff x="350" y="1148"/>
            <a:chExt cx="2163" cy="2554"/>
          </a:xfrm>
        </p:grpSpPr>
        <p:sp>
          <p:nvSpPr>
            <p:cNvPr id="12294" name="WordArt 6">
              <a:extLst>
                <a:ext uri="{FF2B5EF4-FFF2-40B4-BE49-F238E27FC236}">
                  <a16:creationId xmlns:a16="http://schemas.microsoft.com/office/drawing/2014/main" id="{5BC07A57-D79A-588E-BC90-9778FEA6E93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935791">
              <a:off x="612" y="3203"/>
              <a:ext cx="1901" cy="4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Gunpowder Plot</a:t>
              </a:r>
            </a:p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1605</a:t>
              </a:r>
            </a:p>
          </p:txBody>
        </p:sp>
        <p:pic>
          <p:nvPicPr>
            <p:cNvPr id="12296" name="Picture 8">
              <a:extLst>
                <a:ext uri="{FF2B5EF4-FFF2-40B4-BE49-F238E27FC236}">
                  <a16:creationId xmlns:a16="http://schemas.microsoft.com/office/drawing/2014/main" id="{03B42E9E-2A77-8879-6665-211CF9A3FB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25222">
              <a:off x="350" y="1148"/>
              <a:ext cx="1659" cy="1971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01" name="Group 13">
            <a:extLst>
              <a:ext uri="{FF2B5EF4-FFF2-40B4-BE49-F238E27FC236}">
                <a16:creationId xmlns:a16="http://schemas.microsoft.com/office/drawing/2014/main" id="{6A9E771A-3C5F-0379-C383-60E78CA76F30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1628775"/>
            <a:ext cx="4679950" cy="3171825"/>
            <a:chOff x="2517" y="1026"/>
            <a:chExt cx="2948" cy="1998"/>
          </a:xfrm>
        </p:grpSpPr>
        <p:pic>
          <p:nvPicPr>
            <p:cNvPr id="12298" name="Picture 10">
              <a:extLst>
                <a:ext uri="{FF2B5EF4-FFF2-40B4-BE49-F238E27FC236}">
                  <a16:creationId xmlns:a16="http://schemas.microsoft.com/office/drawing/2014/main" id="{00F92288-4AEE-33F8-59BB-1FA6FBB42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4377">
              <a:off x="2517" y="1026"/>
              <a:ext cx="2948" cy="1395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9" name="WordArt 11">
              <a:extLst>
                <a:ext uri="{FF2B5EF4-FFF2-40B4-BE49-F238E27FC236}">
                  <a16:creationId xmlns:a16="http://schemas.microsoft.com/office/drawing/2014/main" id="{8BFEA451-33D6-4F5D-E8F0-A8F8E2CDFC2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440469">
              <a:off x="2789" y="2525"/>
              <a:ext cx="2313" cy="4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Great Fire of London</a:t>
              </a:r>
            </a:p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1666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8C380660-81B2-E2A9-A976-BA3397450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25538"/>
            <a:ext cx="511492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F1F6574A-DCD7-DFAD-4402-3E291F49E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25538"/>
            <a:ext cx="516890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WordArt 4">
            <a:extLst>
              <a:ext uri="{FF2B5EF4-FFF2-40B4-BE49-F238E27FC236}">
                <a16:creationId xmlns:a16="http://schemas.microsoft.com/office/drawing/2014/main" id="{852DDC88-49D5-6B55-7D48-DD0C73717D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92275" y="333375"/>
            <a:ext cx="5832475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itannic Bold" panose="020B0903060703020204" pitchFamily="34" charset="0"/>
              </a:rPr>
              <a:t>Empire &amp; Sea Power</a:t>
            </a:r>
          </a:p>
        </p:txBody>
      </p:sp>
      <p:sp>
        <p:nvSpPr>
          <p:cNvPr id="14341" name="WordArt 5">
            <a:extLst>
              <a:ext uri="{FF2B5EF4-FFF2-40B4-BE49-F238E27FC236}">
                <a16:creationId xmlns:a16="http://schemas.microsoft.com/office/drawing/2014/main" id="{925374AE-6560-8B1E-3C0C-D2BDE05D61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48263" y="5734050"/>
            <a:ext cx="3600450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itannic Bold" panose="020B0903060703020204" pitchFamily="34" charset="0"/>
              </a:rPr>
              <a:t>1714 - 1837</a:t>
            </a:r>
          </a:p>
        </p:txBody>
      </p:sp>
      <p:grpSp>
        <p:nvGrpSpPr>
          <p:cNvPr id="14346" name="Group 10">
            <a:extLst>
              <a:ext uri="{FF2B5EF4-FFF2-40B4-BE49-F238E27FC236}">
                <a16:creationId xmlns:a16="http://schemas.microsoft.com/office/drawing/2014/main" id="{566A6C06-EE3C-D824-ED4E-5C03830707FA}"/>
              </a:ext>
            </a:extLst>
          </p:cNvPr>
          <p:cNvGrpSpPr>
            <a:grpSpLocks/>
          </p:cNvGrpSpPr>
          <p:nvPr/>
        </p:nvGrpSpPr>
        <p:grpSpPr bwMode="auto">
          <a:xfrm>
            <a:off x="561975" y="1662113"/>
            <a:ext cx="3671888" cy="3854450"/>
            <a:chOff x="354" y="1047"/>
            <a:chExt cx="2313" cy="2428"/>
          </a:xfrm>
        </p:grpSpPr>
        <p:sp>
          <p:nvSpPr>
            <p:cNvPr id="14342" name="WordArt 6">
              <a:extLst>
                <a:ext uri="{FF2B5EF4-FFF2-40B4-BE49-F238E27FC236}">
                  <a16:creationId xmlns:a16="http://schemas.microsoft.com/office/drawing/2014/main" id="{6D2A8BEB-B28B-ECA8-C5A6-D3F251DE79C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673333">
              <a:off x="748" y="2976"/>
              <a:ext cx="1901" cy="4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Captain Cook</a:t>
              </a:r>
            </a:p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1761</a:t>
              </a:r>
            </a:p>
          </p:txBody>
        </p:sp>
        <p:pic>
          <p:nvPicPr>
            <p:cNvPr id="14343" name="Picture 7" descr="Captain Cook proclaimed the eastern portion of Australia a British possession">
              <a:extLst>
                <a:ext uri="{FF2B5EF4-FFF2-40B4-BE49-F238E27FC236}">
                  <a16:creationId xmlns:a16="http://schemas.microsoft.com/office/drawing/2014/main" id="{B41ABD70-DA21-FB1B-BE0B-7E71139D5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56170">
              <a:off x="354" y="1047"/>
              <a:ext cx="2313" cy="1797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347" name="Group 11">
            <a:extLst>
              <a:ext uri="{FF2B5EF4-FFF2-40B4-BE49-F238E27FC236}">
                <a16:creationId xmlns:a16="http://schemas.microsoft.com/office/drawing/2014/main" id="{82D380EB-224D-F70A-83B2-27BEF6E19F7B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1557338"/>
            <a:ext cx="3017837" cy="3311525"/>
            <a:chOff x="3515" y="981"/>
            <a:chExt cx="1901" cy="2086"/>
          </a:xfrm>
        </p:grpSpPr>
        <p:pic>
          <p:nvPicPr>
            <p:cNvPr id="14344" name="Picture 8">
              <a:extLst>
                <a:ext uri="{FF2B5EF4-FFF2-40B4-BE49-F238E27FC236}">
                  <a16:creationId xmlns:a16="http://schemas.microsoft.com/office/drawing/2014/main" id="{8A38C793-74FF-FF90-8D4A-CF69B45C7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3881">
              <a:off x="3833" y="981"/>
              <a:ext cx="1497" cy="1497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5" name="WordArt 9">
              <a:extLst>
                <a:ext uri="{FF2B5EF4-FFF2-40B4-BE49-F238E27FC236}">
                  <a16:creationId xmlns:a16="http://schemas.microsoft.com/office/drawing/2014/main" id="{C71C0AF7-9977-01E5-DC1B-3FBAD6F005C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385754">
              <a:off x="3515" y="2568"/>
              <a:ext cx="1901" cy="4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Battle of Trafalgar</a:t>
              </a:r>
            </a:p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1805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A6DD2136-893B-4CBB-43B5-F6765FF5C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25538"/>
            <a:ext cx="511492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WordArt 3">
            <a:extLst>
              <a:ext uri="{FF2B5EF4-FFF2-40B4-BE49-F238E27FC236}">
                <a16:creationId xmlns:a16="http://schemas.microsoft.com/office/drawing/2014/main" id="{3588C408-E3A7-55EC-3A5F-BE3AC2BA8C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0338" y="333375"/>
            <a:ext cx="3562350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itannic Bold" panose="020B0903060703020204" pitchFamily="34" charset="0"/>
              </a:rPr>
              <a:t>Abolition</a:t>
            </a:r>
          </a:p>
        </p:txBody>
      </p:sp>
      <p:sp>
        <p:nvSpPr>
          <p:cNvPr id="15364" name="WordArt 4">
            <a:extLst>
              <a:ext uri="{FF2B5EF4-FFF2-40B4-BE49-F238E27FC236}">
                <a16:creationId xmlns:a16="http://schemas.microsoft.com/office/drawing/2014/main" id="{BC80FEB1-B7D3-3DB5-12C0-2BAB48E9C6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04025" y="5734050"/>
            <a:ext cx="1906588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itannic Bold" panose="020B0903060703020204" pitchFamily="34" charset="0"/>
              </a:rPr>
              <a:t>1807</a:t>
            </a:r>
          </a:p>
        </p:txBody>
      </p:sp>
      <p:grpSp>
        <p:nvGrpSpPr>
          <p:cNvPr id="15370" name="Group 10">
            <a:extLst>
              <a:ext uri="{FF2B5EF4-FFF2-40B4-BE49-F238E27FC236}">
                <a16:creationId xmlns:a16="http://schemas.microsoft.com/office/drawing/2014/main" id="{2D3894C1-A5E5-7E5C-95AB-94AC0AE69528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133600"/>
            <a:ext cx="3378200" cy="3527425"/>
            <a:chOff x="385" y="1344"/>
            <a:chExt cx="2128" cy="2222"/>
          </a:xfrm>
        </p:grpSpPr>
        <p:sp>
          <p:nvSpPr>
            <p:cNvPr id="15365" name="WordArt 5">
              <a:extLst>
                <a:ext uri="{FF2B5EF4-FFF2-40B4-BE49-F238E27FC236}">
                  <a16:creationId xmlns:a16="http://schemas.microsoft.com/office/drawing/2014/main" id="{A57ED166-3EC3-BC81-8040-9D5B64CEBEF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494771">
              <a:off x="612" y="3067"/>
              <a:ext cx="1901" cy="49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Slavery...</a:t>
              </a:r>
            </a:p>
          </p:txBody>
        </p:sp>
        <p:pic>
          <p:nvPicPr>
            <p:cNvPr id="15366" name="Picture 6">
              <a:extLst>
                <a:ext uri="{FF2B5EF4-FFF2-40B4-BE49-F238E27FC236}">
                  <a16:creationId xmlns:a16="http://schemas.microsoft.com/office/drawing/2014/main" id="{70A86F21-1AB1-935E-E569-CCF322EF49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82247">
              <a:off x="385" y="1344"/>
              <a:ext cx="2041" cy="158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371" name="Group 11">
            <a:extLst>
              <a:ext uri="{FF2B5EF4-FFF2-40B4-BE49-F238E27FC236}">
                <a16:creationId xmlns:a16="http://schemas.microsoft.com/office/drawing/2014/main" id="{3BD55FF4-4ED8-B156-B373-4879FF0D0FA0}"/>
              </a:ext>
            </a:extLst>
          </p:cNvPr>
          <p:cNvGrpSpPr>
            <a:grpSpLocks/>
          </p:cNvGrpSpPr>
          <p:nvPr/>
        </p:nvGrpSpPr>
        <p:grpSpPr bwMode="auto">
          <a:xfrm>
            <a:off x="4794250" y="1844675"/>
            <a:ext cx="3665538" cy="3168650"/>
            <a:chOff x="3020" y="1162"/>
            <a:chExt cx="2309" cy="1996"/>
          </a:xfrm>
        </p:grpSpPr>
        <p:pic>
          <p:nvPicPr>
            <p:cNvPr id="15367" name="Picture 7">
              <a:extLst>
                <a:ext uri="{FF2B5EF4-FFF2-40B4-BE49-F238E27FC236}">
                  <a16:creationId xmlns:a16="http://schemas.microsoft.com/office/drawing/2014/main" id="{CE257AD5-6658-17B2-2865-E4B8DF3C97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8707">
              <a:off x="3288" y="1162"/>
              <a:ext cx="2041" cy="1497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9" name="WordArt 9">
              <a:extLst>
                <a:ext uri="{FF2B5EF4-FFF2-40B4-BE49-F238E27FC236}">
                  <a16:creationId xmlns:a16="http://schemas.microsoft.com/office/drawing/2014/main" id="{83BD87B5-7703-5C8A-291B-357B6A409A0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334824">
              <a:off x="3020" y="2767"/>
              <a:ext cx="2268" cy="39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The end of Slavery!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C68023B2-009A-3ECE-2052-683A101FE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25538"/>
            <a:ext cx="511492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WordArt 3">
            <a:extLst>
              <a:ext uri="{FF2B5EF4-FFF2-40B4-BE49-F238E27FC236}">
                <a16:creationId xmlns:a16="http://schemas.microsoft.com/office/drawing/2014/main" id="{D948DF59-D3E5-5900-E2A0-42A667CECA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4438" y="333375"/>
            <a:ext cx="4103687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itannic Bold" panose="020B0903060703020204" pitchFamily="34" charset="0"/>
              </a:rPr>
              <a:t>The Victorians</a:t>
            </a:r>
          </a:p>
        </p:txBody>
      </p:sp>
      <p:sp>
        <p:nvSpPr>
          <p:cNvPr id="16388" name="WordArt 4">
            <a:extLst>
              <a:ext uri="{FF2B5EF4-FFF2-40B4-BE49-F238E27FC236}">
                <a16:creationId xmlns:a16="http://schemas.microsoft.com/office/drawing/2014/main" id="{CA86B0D6-3927-6BDA-D056-9A69C38168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48263" y="5734050"/>
            <a:ext cx="3562350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itannic Bold" panose="020B0903060703020204" pitchFamily="34" charset="0"/>
              </a:rPr>
              <a:t>1837 - 1901</a:t>
            </a:r>
          </a:p>
        </p:txBody>
      </p:sp>
      <p:grpSp>
        <p:nvGrpSpPr>
          <p:cNvPr id="16393" name="Group 9">
            <a:extLst>
              <a:ext uri="{FF2B5EF4-FFF2-40B4-BE49-F238E27FC236}">
                <a16:creationId xmlns:a16="http://schemas.microsoft.com/office/drawing/2014/main" id="{A1633555-F255-ECAA-F5E5-81C3810C1157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484313"/>
            <a:ext cx="3079750" cy="4392612"/>
            <a:chOff x="521" y="935"/>
            <a:chExt cx="1940" cy="2767"/>
          </a:xfrm>
        </p:grpSpPr>
        <p:sp>
          <p:nvSpPr>
            <p:cNvPr id="16389" name="WordArt 5">
              <a:extLst>
                <a:ext uri="{FF2B5EF4-FFF2-40B4-BE49-F238E27FC236}">
                  <a16:creationId xmlns:a16="http://schemas.microsoft.com/office/drawing/2014/main" id="{099144CE-37E0-79FE-90B6-480CFAC599B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343584">
              <a:off x="560" y="3339"/>
              <a:ext cx="1901" cy="36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Queen Victoria</a:t>
              </a:r>
            </a:p>
          </p:txBody>
        </p:sp>
        <p:pic>
          <p:nvPicPr>
            <p:cNvPr id="16390" name="Picture 6">
              <a:extLst>
                <a:ext uri="{FF2B5EF4-FFF2-40B4-BE49-F238E27FC236}">
                  <a16:creationId xmlns:a16="http://schemas.microsoft.com/office/drawing/2014/main" id="{013BF106-FE6E-955F-2E69-D78252156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8"/>
            <a:stretch>
              <a:fillRect/>
            </a:stretch>
          </p:blipFill>
          <p:spPr bwMode="auto">
            <a:xfrm rot="-354149">
              <a:off x="521" y="935"/>
              <a:ext cx="1657" cy="231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394" name="Group 10">
            <a:extLst>
              <a:ext uri="{FF2B5EF4-FFF2-40B4-BE49-F238E27FC236}">
                <a16:creationId xmlns:a16="http://schemas.microsoft.com/office/drawing/2014/main" id="{6459A9CB-F803-6551-4096-D0C3E514C895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1711325"/>
            <a:ext cx="3602037" cy="3302000"/>
            <a:chOff x="2925" y="1078"/>
            <a:chExt cx="2269" cy="2080"/>
          </a:xfrm>
        </p:grpSpPr>
        <p:pic>
          <p:nvPicPr>
            <p:cNvPr id="16391" name="Picture 7">
              <a:extLst>
                <a:ext uri="{FF2B5EF4-FFF2-40B4-BE49-F238E27FC236}">
                  <a16:creationId xmlns:a16="http://schemas.microsoft.com/office/drawing/2014/main" id="{1B4B490F-C641-BF21-90BA-16C24E34CF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7961">
              <a:off x="3198" y="1078"/>
              <a:ext cx="1996" cy="161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2" name="WordArt 8">
              <a:extLst>
                <a:ext uri="{FF2B5EF4-FFF2-40B4-BE49-F238E27FC236}">
                  <a16:creationId xmlns:a16="http://schemas.microsoft.com/office/drawing/2014/main" id="{0CAACA4C-8229-3F67-DF5B-762D4334FEB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471888">
              <a:off x="2925" y="2795"/>
              <a:ext cx="2178" cy="36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Britannic Bold" panose="020B0903060703020204" pitchFamily="34" charset="0"/>
                </a:rPr>
                <a:t>Industrial Revolution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233</Words>
  <Application>Microsoft Office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Britannic Bold</vt:lpstr>
      <vt:lpstr>Default Design</vt:lpstr>
      <vt:lpstr>British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History</dc:title>
  <dc:creator>Julie</dc:creator>
  <cp:lastModifiedBy>Nayan GRIFFITHS</cp:lastModifiedBy>
  <cp:revision>41</cp:revision>
  <dcterms:created xsi:type="dcterms:W3CDTF">2007-04-29T16:18:17Z</dcterms:created>
  <dcterms:modified xsi:type="dcterms:W3CDTF">2023-06-06T09:58:04Z</dcterms:modified>
</cp:coreProperties>
</file>